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  <p:sldMasterId id="2147483702" r:id="rId5"/>
  </p:sldMasterIdLst>
  <p:notesMasterIdLst>
    <p:notesMasterId r:id="rId18"/>
  </p:notesMasterIdLst>
  <p:sldIdLst>
    <p:sldId id="292" r:id="rId6"/>
    <p:sldId id="1282" r:id="rId7"/>
    <p:sldId id="1290" r:id="rId8"/>
    <p:sldId id="1291" r:id="rId9"/>
    <p:sldId id="1292" r:id="rId10"/>
    <p:sldId id="1293" r:id="rId11"/>
    <p:sldId id="1294" r:id="rId12"/>
    <p:sldId id="1296" r:id="rId13"/>
    <p:sldId id="1297" r:id="rId14"/>
    <p:sldId id="1298" r:id="rId15"/>
    <p:sldId id="1295" r:id="rId16"/>
    <p:sldId id="1250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7D"/>
    <a:srgbClr val="223366"/>
    <a:srgbClr val="E8ECF8"/>
    <a:srgbClr val="C9D2ED"/>
    <a:srgbClr val="851910"/>
    <a:srgbClr val="0000FF"/>
    <a:srgbClr val="FFCD8C"/>
    <a:srgbClr val="9F5900"/>
    <a:srgbClr val="FF33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384B79-7360-5AB9-DD75-8A808655C326}" v="3" dt="2024-03-18T09:31:49.711"/>
    <p1510:client id="{99C44797-0E56-F5AF-678D-7848B61E9AF5}" v="8" dt="2024-03-19T08:12:55.126"/>
    <p1510:client id="{A00404A6-CA5D-529F-E841-B3080AD8BC10}" v="1" dt="2024-03-18T13:45:15.5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26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20" Type="http://customschemas.google.com/relationships/presentationmetadata" Target="metadata"/><Relationship Id="rId22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A00404A6-CA5D-529F-E841-B3080AD8BC10}"/>
    <pc:docChg chg="delSld">
      <pc:chgData name="" userId="" providerId="" clId="Web-{A00404A6-CA5D-529F-E841-B3080AD8BC10}" dt="2024-03-18T13:45:15.593" v="0"/>
      <pc:docMkLst>
        <pc:docMk/>
      </pc:docMkLst>
      <pc:sldChg chg="del">
        <pc:chgData name="" userId="" providerId="" clId="Web-{A00404A6-CA5D-529F-E841-B3080AD8BC10}" dt="2024-03-18T13:45:15.593" v="0"/>
        <pc:sldMkLst>
          <pc:docMk/>
          <pc:sldMk cId="3987024532" sldId="1249"/>
        </pc:sldMkLst>
      </pc:sldChg>
    </pc:docChg>
  </pc:docChgLst>
  <pc:docChgLst>
    <pc:chgData name="Vikrant Nath Nagar" userId="S::vikrant@edunetfoundation.org::4271d355-f673-482e-abc9-b8b4b8546a7e" providerId="AD" clId="Web-{25384B79-7360-5AB9-DD75-8A808655C326}"/>
    <pc:docChg chg="modSld">
      <pc:chgData name="Vikrant Nath Nagar" userId="S::vikrant@edunetfoundation.org::4271d355-f673-482e-abc9-b8b4b8546a7e" providerId="AD" clId="Web-{25384B79-7360-5AB9-DD75-8A808655C326}" dt="2024-03-18T09:31:49.711" v="2" actId="1076"/>
      <pc:docMkLst>
        <pc:docMk/>
      </pc:docMkLst>
      <pc:sldChg chg="modSp">
        <pc:chgData name="Vikrant Nath Nagar" userId="S::vikrant@edunetfoundation.org::4271d355-f673-482e-abc9-b8b4b8546a7e" providerId="AD" clId="Web-{25384B79-7360-5AB9-DD75-8A808655C326}" dt="2024-03-18T09:31:21.976" v="1" actId="1076"/>
        <pc:sldMkLst>
          <pc:docMk/>
          <pc:sldMk cId="2621200212" sldId="1293"/>
        </pc:sldMkLst>
        <pc:spChg chg="mod">
          <ac:chgData name="Vikrant Nath Nagar" userId="S::vikrant@edunetfoundation.org::4271d355-f673-482e-abc9-b8b4b8546a7e" providerId="AD" clId="Web-{25384B79-7360-5AB9-DD75-8A808655C326}" dt="2024-03-18T09:31:21.976" v="1" actId="1076"/>
          <ac:spMkLst>
            <pc:docMk/>
            <pc:sldMk cId="2621200212" sldId="1293"/>
            <ac:spMk id="3" creationId="{796BFA82-8AB0-23BA-909F-C886C3F7A669}"/>
          </ac:spMkLst>
        </pc:spChg>
      </pc:sldChg>
      <pc:sldChg chg="modSp">
        <pc:chgData name="Vikrant Nath Nagar" userId="S::vikrant@edunetfoundation.org::4271d355-f673-482e-abc9-b8b4b8546a7e" providerId="AD" clId="Web-{25384B79-7360-5AB9-DD75-8A808655C326}" dt="2024-03-18T09:31:49.711" v="2" actId="1076"/>
        <pc:sldMkLst>
          <pc:docMk/>
          <pc:sldMk cId="4017130557" sldId="1294"/>
        </pc:sldMkLst>
        <pc:spChg chg="mod">
          <ac:chgData name="Vikrant Nath Nagar" userId="S::vikrant@edunetfoundation.org::4271d355-f673-482e-abc9-b8b4b8546a7e" providerId="AD" clId="Web-{25384B79-7360-5AB9-DD75-8A808655C326}" dt="2024-03-18T09:31:49.711" v="2" actId="1076"/>
          <ac:spMkLst>
            <pc:docMk/>
            <pc:sldMk cId="4017130557" sldId="1294"/>
            <ac:spMk id="3" creationId="{A111D00F-E3D6-896E-4001-492D6D1DC85F}"/>
          </ac:spMkLst>
        </pc:spChg>
      </pc:sldChg>
    </pc:docChg>
  </pc:docChgLst>
  <pc:docChgLst>
    <pc:chgData name="Shashank Shekhar" userId="S::shashank@edunetfoundation.org::0008d1ff-90e7-469a-9966-0dcad996503d" providerId="AD" clId="Web-{99C44797-0E56-F5AF-678D-7848B61E9AF5}"/>
    <pc:docChg chg="modSld">
      <pc:chgData name="Shashank Shekhar" userId="S::shashank@edunetfoundation.org::0008d1ff-90e7-469a-9966-0dcad996503d" providerId="AD" clId="Web-{99C44797-0E56-F5AF-678D-7848B61E9AF5}" dt="2024-03-19T08:12:55.126" v="7" actId="1076"/>
      <pc:docMkLst>
        <pc:docMk/>
      </pc:docMkLst>
      <pc:sldChg chg="modSp">
        <pc:chgData name="Shashank Shekhar" userId="S::shashank@edunetfoundation.org::0008d1ff-90e7-469a-9966-0dcad996503d" providerId="AD" clId="Web-{99C44797-0E56-F5AF-678D-7848B61E9AF5}" dt="2024-03-19T08:09:28.422" v="3" actId="1076"/>
        <pc:sldMkLst>
          <pc:docMk/>
          <pc:sldMk cId="2746043547" sldId="1291"/>
        </pc:sldMkLst>
        <pc:spChg chg="mod">
          <ac:chgData name="Shashank Shekhar" userId="S::shashank@edunetfoundation.org::0008d1ff-90e7-469a-9966-0dcad996503d" providerId="AD" clId="Web-{99C44797-0E56-F5AF-678D-7848B61E9AF5}" dt="2024-03-19T08:09:28.422" v="3" actId="1076"/>
          <ac:spMkLst>
            <pc:docMk/>
            <pc:sldMk cId="2746043547" sldId="1291"/>
            <ac:spMk id="9" creationId="{091B843F-6928-3290-2287-5FA1F531B685}"/>
          </ac:spMkLst>
        </pc:spChg>
        <pc:grpChg chg="mod">
          <ac:chgData name="Shashank Shekhar" userId="S::shashank@edunetfoundation.org::0008d1ff-90e7-469a-9966-0dcad996503d" providerId="AD" clId="Web-{99C44797-0E56-F5AF-678D-7848B61E9AF5}" dt="2024-03-19T08:09:23.484" v="1" actId="1076"/>
          <ac:grpSpMkLst>
            <pc:docMk/>
            <pc:sldMk cId="2746043547" sldId="1291"/>
            <ac:grpSpMk id="3" creationId="{328E85CD-DF89-87DD-6181-DCDD73B5625F}"/>
          </ac:grpSpMkLst>
        </pc:grpChg>
      </pc:sldChg>
      <pc:sldChg chg="modSp">
        <pc:chgData name="Shashank Shekhar" userId="S::shashank@edunetfoundation.org::0008d1ff-90e7-469a-9966-0dcad996503d" providerId="AD" clId="Web-{99C44797-0E56-F5AF-678D-7848B61E9AF5}" dt="2024-03-19T08:09:33.969" v="5" actId="14100"/>
        <pc:sldMkLst>
          <pc:docMk/>
          <pc:sldMk cId="2975191714" sldId="1292"/>
        </pc:sldMkLst>
        <pc:spChg chg="mod">
          <ac:chgData name="Shashank Shekhar" userId="S::shashank@edunetfoundation.org::0008d1ff-90e7-469a-9966-0dcad996503d" providerId="AD" clId="Web-{99C44797-0E56-F5AF-678D-7848B61E9AF5}" dt="2024-03-19T08:09:33.969" v="5" actId="14100"/>
          <ac:spMkLst>
            <pc:docMk/>
            <pc:sldMk cId="2975191714" sldId="1292"/>
            <ac:spMk id="3" creationId="{0C511917-B5EE-88C1-A75B-AC3ADE14BEB8}"/>
          </ac:spMkLst>
        </pc:spChg>
        <pc:picChg chg="mod">
          <ac:chgData name="Shashank Shekhar" userId="S::shashank@edunetfoundation.org::0008d1ff-90e7-469a-9966-0dcad996503d" providerId="AD" clId="Web-{99C44797-0E56-F5AF-678D-7848B61E9AF5}" dt="2024-03-19T08:09:32.234" v="4" actId="14100"/>
          <ac:picMkLst>
            <pc:docMk/>
            <pc:sldMk cId="2975191714" sldId="1292"/>
            <ac:picMk id="5" creationId="{6858EAD1-D312-BBBA-4C50-43B9E76BB53F}"/>
          </ac:picMkLst>
        </pc:picChg>
      </pc:sldChg>
      <pc:sldChg chg="modSp">
        <pc:chgData name="Shashank Shekhar" userId="S::shashank@edunetfoundation.org::0008d1ff-90e7-469a-9966-0dcad996503d" providerId="AD" clId="Web-{99C44797-0E56-F5AF-678D-7848B61E9AF5}" dt="2024-03-19T08:12:55.126" v="7" actId="1076"/>
        <pc:sldMkLst>
          <pc:docMk/>
          <pc:sldMk cId="4168856024" sldId="1298"/>
        </pc:sldMkLst>
        <pc:spChg chg="mod">
          <ac:chgData name="Shashank Shekhar" userId="S::shashank@edunetfoundation.org::0008d1ff-90e7-469a-9966-0dcad996503d" providerId="AD" clId="Web-{99C44797-0E56-F5AF-678D-7848B61E9AF5}" dt="2024-03-19T08:12:55.126" v="7" actId="1076"/>
          <ac:spMkLst>
            <pc:docMk/>
            <pc:sldMk cId="4168856024" sldId="1298"/>
            <ac:spMk id="6" creationId="{3B7F6AB1-00E0-C56D-4BC6-78BBB15ACC7E}"/>
          </ac:spMkLst>
        </pc:spChg>
        <pc:grpChg chg="mod">
          <ac:chgData name="Shashank Shekhar" userId="S::shashank@edunetfoundation.org::0008d1ff-90e7-469a-9966-0dcad996503d" providerId="AD" clId="Web-{99C44797-0E56-F5AF-678D-7848B61E9AF5}" dt="2024-03-19T08:12:51.376" v="6" actId="1076"/>
          <ac:grpSpMkLst>
            <pc:docMk/>
            <pc:sldMk cId="4168856024" sldId="1298"/>
            <ac:grpSpMk id="4" creationId="{77315F7D-BDA3-3D19-664A-5108316858FF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1848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20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072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1089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8802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342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F82D9E-CF8F-D821-0EF0-82F39D68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3170A1-58D7-78F7-D58A-811ADFF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898F9-6042-211C-FE5E-E3195182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74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AA64-E432-8D59-6526-E68F7AC80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D2085-944B-0B62-B557-11D0053D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B889BD-8520-EE29-14ED-24E88F0C1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AA8EC-BC22-DD8C-CC7C-5CD2AD69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ED4E8-E1B9-BC44-48DF-EA2B09D99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8F55D-018D-571C-11FF-8F79FAAA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99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F3725-BD84-E963-3DD7-9EDA57001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1B5E6C-B120-BDBD-A118-74E930F95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ED917-6757-883A-86C3-14AFBCE31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8C69D-33B2-26F1-3AFC-2A4C100F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0A899-749A-96A6-52E3-5513E02E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EE06A-6BB2-C7F9-0A30-ECA5F649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127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4C180-BF96-096D-0F74-E23F9309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78D2F-2EAD-1FA2-9475-C228A7E9B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14C92-1C92-C326-AE2B-EE64852E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D40DF-8956-65BF-5B16-FCF84638A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B801-4415-647B-D7B8-398663FE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087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35E50-9753-5324-3CBE-2DB02823B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96334F-1BF5-5B8C-3F90-84BF75B51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7E210-CB85-84DD-090A-44C7C179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6FBE5-BF73-7C52-C3DF-B06D7641E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4D43C-F065-8BD6-C622-543D4321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26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EBA23-5FDD-5D7E-F6FC-E4A6A7F5F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DBF0E-B651-D205-69BC-E38929484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EAFE9-FEB4-90FA-7604-E71268E9BE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42C0C-D784-7894-6E7A-A3163E7BD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E244B-37C0-9DC6-22CD-EB660918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296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357B7-1A74-AE21-4231-6A3BD6FFA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C2F-5827-22D5-D0CD-6AB9F4163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C6FD5-C3C6-194C-CBBF-F09929890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74B56-D685-4165-F13B-086D869C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53AD0-652A-8B63-B4F8-E64E7976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37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D8776-064D-C947-6F0A-07C1157DB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7AF1F-1E9E-C1AB-35F2-7FCF85FE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203F7-4A67-44F8-1EBE-73C704B5F3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099F4-B0B6-A02C-D33D-42B8CF9C4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3AEAC-197E-65FD-B921-6662926A1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91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C773-098A-371D-576C-4D005AAD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678A3-157A-338B-1D0E-5DEA10A09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0D3D6-28A0-B7DB-AA55-7E1AB265D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759DB-2EFB-5AB8-F2C0-4594FD8EF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AB47A-E9F3-E30E-4D25-BDB935F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4B1E9-6E84-BC5A-9F68-AC8BD08A6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68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11BC7-998D-6DF5-4AE4-39C9EA00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6AF4A-23F2-79CA-C667-8C4F35BF5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7276D-1914-7EB5-3698-A01774DF1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CDF0B-5FBC-8A48-3967-A5A9B60BB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AD8437-251D-CB33-46CE-F1B208C3DE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DB15A-3C4B-088C-31D9-9D7FADA4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FCD596-67EF-7A66-AED7-23CF4620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5DBB6-49F0-7026-4382-9F1CC71B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81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E66A4-83CF-94A2-2F9D-EB0EA91EF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6E68E2-F84C-3629-3FE2-83DD00EA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05-03-2025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4CCCF5-8802-F0B8-E635-C4316F70E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F6E91-77AB-EEFA-9CDE-D8D369E6A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99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7B0C45-392E-206A-6503-A52CA087AB64}"/>
              </a:ext>
            </a:extLst>
          </p:cNvPr>
          <p:cNvSpPr/>
          <p:nvPr userDrawn="1"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64A484-2963-FBA3-E733-1A64254407DC}"/>
              </a:ext>
            </a:extLst>
          </p:cNvPr>
          <p:cNvSpPr txBox="1"/>
          <p:nvPr userDrawn="1"/>
        </p:nvSpPr>
        <p:spPr>
          <a:xfrm>
            <a:off x="138743" y="189386"/>
            <a:ext cx="3453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</a:rPr>
              <a:t>Creating A Future-ready Workforce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72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670BE75-ABC6-B8F8-14C2-4329F082BA10}"/>
              </a:ext>
            </a:extLst>
          </p:cNvPr>
          <p:cNvSpPr/>
          <p:nvPr/>
        </p:nvSpPr>
        <p:spPr>
          <a:xfrm>
            <a:off x="5044697" y="5066794"/>
            <a:ext cx="4122549" cy="161945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4A44FD-99EF-2386-CD7F-94CC9736D290}"/>
              </a:ext>
            </a:extLst>
          </p:cNvPr>
          <p:cNvSpPr/>
          <p:nvPr/>
        </p:nvSpPr>
        <p:spPr>
          <a:xfrm>
            <a:off x="6137328" y="122877"/>
            <a:ext cx="3006671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person in a suit talking on a cell phone&#10;&#10;Description automatically generated">
            <a:extLst>
              <a:ext uri="{FF2B5EF4-FFF2-40B4-BE49-F238E27FC236}">
                <a16:creationId xmlns:a16="http://schemas.microsoft.com/office/drawing/2014/main" id="{5CFB3317-FBB6-E882-D2A0-9D6E7CF98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8" y="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17895" y="326888"/>
            <a:ext cx="3965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354620" y="1920039"/>
            <a:ext cx="23461" cy="1124328"/>
          </a:xfrm>
          <a:prstGeom prst="rect">
            <a:avLst/>
          </a:prstGeom>
          <a:solidFill>
            <a:srgbClr val="851910"/>
          </a:solidFill>
          <a:ln>
            <a:solidFill>
              <a:srgbClr val="8519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385829" y="1787634"/>
            <a:ext cx="2727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916418-C932-83FF-F890-E41BEED5285B}"/>
              </a:ext>
            </a:extLst>
          </p:cNvPr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69DAD0D2-2C07-BEEA-4C8D-0FC32AA5B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909C0C7-360A-0B80-38D4-82EEF27C8CA1}"/>
              </a:ext>
            </a:extLst>
          </p:cNvPr>
          <p:cNvSpPr txBox="1"/>
          <p:nvPr/>
        </p:nvSpPr>
        <p:spPr>
          <a:xfrm>
            <a:off x="195229" y="3345858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Name 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6863D8-C016-5DAB-A496-2E7822EE5CC8}"/>
              </a:ext>
            </a:extLst>
          </p:cNvPr>
          <p:cNvSpPr txBox="1"/>
          <p:nvPr/>
        </p:nvSpPr>
        <p:spPr>
          <a:xfrm>
            <a:off x="5466719" y="4420857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College Name 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D7A7F1-88E8-0735-5FF0-08C11362F157}"/>
              </a:ext>
            </a:extLst>
          </p:cNvPr>
          <p:cNvSpPr txBox="1"/>
          <p:nvPr/>
        </p:nvSpPr>
        <p:spPr>
          <a:xfrm>
            <a:off x="217895" y="3589697"/>
            <a:ext cx="164495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161D23"/>
                </a:solidFill>
              </a:rPr>
              <a:t>Krishna Das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3A60C8-4356-D37F-0DDF-A39B87F184C1}"/>
              </a:ext>
            </a:extLst>
          </p:cNvPr>
          <p:cNvSpPr txBox="1"/>
          <p:nvPr/>
        </p:nvSpPr>
        <p:spPr>
          <a:xfrm>
            <a:off x="217895" y="3980752"/>
            <a:ext cx="1932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Internship ID 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2A72D2-9BA5-CD7D-B4C1-CFD904CD627D}"/>
              </a:ext>
            </a:extLst>
          </p:cNvPr>
          <p:cNvSpPr txBox="1"/>
          <p:nvPr/>
        </p:nvSpPr>
        <p:spPr>
          <a:xfrm>
            <a:off x="195229" y="4236190"/>
            <a:ext cx="396726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AICTE Student ID: STU6622171ead0651713510174 AICTE Internship ID: INTERNSHIP_173892172667a5d6fed4b6a</a:t>
            </a:r>
            <a:endParaRPr lang="en-US" sz="1200" dirty="0">
              <a:solidFill>
                <a:srgbClr val="161D23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4E78094-5E7B-659F-FF09-871190F3DD5A}"/>
              </a:ext>
            </a:extLst>
          </p:cNvPr>
          <p:cNvSpPr txBox="1"/>
          <p:nvPr/>
        </p:nvSpPr>
        <p:spPr>
          <a:xfrm>
            <a:off x="5468585" y="4625223"/>
            <a:ext cx="355950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161D23"/>
                </a:solidFill>
              </a:rPr>
              <a:t>Guru Nanak Institute Of </a:t>
            </a:r>
            <a:r>
              <a:rPr lang="en-US" sz="1200" dirty="0" err="1">
                <a:solidFill>
                  <a:srgbClr val="161D23"/>
                </a:solidFill>
              </a:rPr>
              <a:t>Technology,Hyderabad</a:t>
            </a:r>
            <a:endParaRPr lang="en-US" sz="1200" dirty="0">
              <a:solidFill>
                <a:srgbClr val="161D2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986F5-2B28-3BDC-0935-4AC4A1D31E12}"/>
              </a:ext>
            </a:extLst>
          </p:cNvPr>
          <p:cNvSpPr txBox="1"/>
          <p:nvPr/>
        </p:nvSpPr>
        <p:spPr>
          <a:xfrm>
            <a:off x="2395369" y="3324297"/>
            <a:ext cx="164495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College ID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B8A9E-F0B2-BE20-587F-6867D2272E3D}"/>
              </a:ext>
            </a:extLst>
          </p:cNvPr>
          <p:cNvSpPr txBox="1"/>
          <p:nvPr/>
        </p:nvSpPr>
        <p:spPr>
          <a:xfrm>
            <a:off x="2414685" y="3589696"/>
            <a:ext cx="164495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161D23"/>
                </a:solidFill>
              </a:rPr>
              <a:t>21831A05H6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92B2FF-8614-61F9-FFA7-45E78700C2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7F6AB1-00E0-C56D-4BC6-78BBB15ACC7E}"/>
              </a:ext>
            </a:extLst>
          </p:cNvPr>
          <p:cNvSpPr/>
          <p:nvPr/>
        </p:nvSpPr>
        <p:spPr>
          <a:xfrm>
            <a:off x="1456841" y="116777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86F64F-8158-BE36-672E-35F0AE61D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172" y="1167779"/>
            <a:ext cx="6631703" cy="348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5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C0F50E-3048-BEA6-6962-A48C023C0388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8B546F-F91E-160B-DC7F-688AFB5A50EA}"/>
              </a:ext>
            </a:extLst>
          </p:cNvPr>
          <p:cNvSpPr txBox="1"/>
          <p:nvPr/>
        </p:nvSpPr>
        <p:spPr>
          <a:xfrm>
            <a:off x="143933" y="1022237"/>
            <a:ext cx="4519657" cy="3949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Recipe Sharing Platform</a:t>
            </a:r>
            <a:r>
              <a:rPr lang="en-US" dirty="0"/>
              <a:t> provides an interactive space for users to share, explore, and manage recipes efficiently.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With </a:t>
            </a:r>
            <a:r>
              <a:rPr lang="en-US" b="1" dirty="0"/>
              <a:t>ReactJS</a:t>
            </a:r>
            <a:r>
              <a:rPr lang="en-US" dirty="0"/>
              <a:t> for the frontend and </a:t>
            </a:r>
            <a:r>
              <a:rPr lang="en-US" b="1" dirty="0" err="1"/>
              <a:t>ExpressJS</a:t>
            </a:r>
            <a:r>
              <a:rPr lang="en-US" dirty="0"/>
              <a:t> for the backend, the platform ensures a seamless and dynamic user experience.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MongoDB</a:t>
            </a:r>
            <a:r>
              <a:rPr lang="en-US" dirty="0"/>
              <a:t> stores user data and recipes, while </a:t>
            </a:r>
            <a:r>
              <a:rPr lang="en-US" b="1" dirty="0" err="1"/>
              <a:t>Cloudinary</a:t>
            </a:r>
            <a:r>
              <a:rPr lang="en-US" b="1" dirty="0"/>
              <a:t>/Firebase</a:t>
            </a:r>
            <a:r>
              <a:rPr lang="en-US" dirty="0"/>
              <a:t> manages image uploads for a richer visual experience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Features like </a:t>
            </a:r>
            <a:r>
              <a:rPr lang="en-US" b="1" dirty="0"/>
              <a:t>authentication, reviews, ratings, and shopping lists</a:t>
            </a:r>
            <a:r>
              <a:rPr lang="en-US" dirty="0"/>
              <a:t> enhance user engagement and usability.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project serves as a scalable and efficient solution for food enthusiasts, encouraging </a:t>
            </a:r>
            <a:r>
              <a:rPr lang="en-US" b="1" dirty="0"/>
              <a:t>community-driven recipe sharing</a:t>
            </a:r>
            <a:r>
              <a:rPr lang="en-US" dirty="0"/>
              <a:t> with modern web technologies.</a:t>
            </a:r>
            <a:endParaRPr lang="en-US" dirty="0">
              <a:latin typeface="+mn-lt"/>
            </a:endParaRPr>
          </a:p>
        </p:txBody>
      </p:sp>
      <p:pic>
        <p:nvPicPr>
          <p:cNvPr id="2" name="Picture 1" descr="A pen and papers with check marks&#10;&#10;Description automatically generated">
            <a:extLst>
              <a:ext uri="{FF2B5EF4-FFF2-40B4-BE49-F238E27FC236}">
                <a16:creationId xmlns:a16="http://schemas.microsoft.com/office/drawing/2014/main" id="{911873D4-6E45-41A1-3B3A-557C66561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" r="7" b="14"/>
          <a:stretch/>
        </p:blipFill>
        <p:spPr>
          <a:xfrm>
            <a:off x="4798082" y="1398625"/>
            <a:ext cx="4104015" cy="28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2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thank you card&#10;&#10;Description automatically generated">
            <a:extLst>
              <a:ext uri="{FF2B5EF4-FFF2-40B4-BE49-F238E27FC236}">
                <a16:creationId xmlns:a16="http://schemas.microsoft.com/office/drawing/2014/main" id="{A93903B1-E7A1-B168-DEC2-0635A4163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10" t="21904" r="9339"/>
          <a:stretch/>
        </p:blipFill>
        <p:spPr>
          <a:xfrm>
            <a:off x="575375" y="402956"/>
            <a:ext cx="7993251" cy="433758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E0173B-95AD-2DE9-9875-1230DDB2626C}"/>
              </a:ext>
            </a:extLst>
          </p:cNvPr>
          <p:cNvGrpSpPr/>
          <p:nvPr/>
        </p:nvGrpSpPr>
        <p:grpSpPr>
          <a:xfrm>
            <a:off x="3471621" y="3184902"/>
            <a:ext cx="2200759" cy="813661"/>
            <a:chOff x="3246895" y="3184902"/>
            <a:chExt cx="2200759" cy="81366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DB8DC4F-8F3C-8864-0B3A-2CEA4109D402}"/>
                </a:ext>
              </a:extLst>
            </p:cNvPr>
            <p:cNvSpPr/>
            <p:nvPr/>
          </p:nvSpPr>
          <p:spPr>
            <a:xfrm>
              <a:off x="3246895" y="3184902"/>
              <a:ext cx="2200759" cy="813661"/>
            </a:xfrm>
            <a:prstGeom prst="roundRect">
              <a:avLst>
                <a:gd name="adj" fmla="val 12730"/>
              </a:avLst>
            </a:prstGeom>
            <a:solidFill>
              <a:schemeClr val="bg1">
                <a:alpha val="44000"/>
              </a:schemeClr>
            </a:solidFill>
            <a:ln>
              <a:solidFill>
                <a:schemeClr val="tx2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D1CBC941-B5EE-0296-38A5-2CB11104E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416" y="3332885"/>
              <a:ext cx="1591717" cy="517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4365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0D2C29E-66A5-D13B-1825-539B2100EB68}"/>
              </a:ext>
            </a:extLst>
          </p:cNvPr>
          <p:cNvGrpSpPr/>
          <p:nvPr/>
        </p:nvGrpSpPr>
        <p:grpSpPr>
          <a:xfrm>
            <a:off x="743919" y="1340601"/>
            <a:ext cx="7656162" cy="3161654"/>
            <a:chOff x="922150" y="1325103"/>
            <a:chExt cx="7656162" cy="316165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DDCC566-B000-7B3E-F778-C19DE993DFF5}"/>
                </a:ext>
              </a:extLst>
            </p:cNvPr>
            <p:cNvSpPr/>
            <p:nvPr/>
          </p:nvSpPr>
          <p:spPr>
            <a:xfrm>
              <a:off x="1376643" y="1571218"/>
              <a:ext cx="7201669" cy="2623250"/>
            </a:xfrm>
            <a:prstGeom prst="rect">
              <a:avLst/>
            </a:prstGeom>
            <a:solidFill>
              <a:srgbClr val="E8ECF8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640C382-94E9-1DDA-BE8A-521BEB626F59}"/>
                </a:ext>
              </a:extLst>
            </p:cNvPr>
            <p:cNvSpPr/>
            <p:nvPr/>
          </p:nvSpPr>
          <p:spPr>
            <a:xfrm>
              <a:off x="922150" y="1325103"/>
              <a:ext cx="697424" cy="3161654"/>
            </a:xfrm>
            <a:prstGeom prst="rect">
              <a:avLst/>
            </a:prstGeom>
            <a:solidFill>
              <a:srgbClr val="223366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B2F1D2-B3CD-47D4-C97B-3CE2F64AFC82}"/>
                </a:ext>
              </a:extLst>
            </p:cNvPr>
            <p:cNvSpPr txBox="1"/>
            <p:nvPr/>
          </p:nvSpPr>
          <p:spPr>
            <a:xfrm>
              <a:off x="2859380" y="1823109"/>
              <a:ext cx="440914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sz="2000" b="1" dirty="0">
                  <a:solidFill>
                    <a:srgbClr val="223366"/>
                  </a:solidFill>
                  <a:latin typeface="Arial"/>
                  <a:cs typeface="Arial"/>
                </a:rPr>
                <a:t>CAPSTONE PROJECT SHOWCASE</a:t>
              </a: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9AF297CE-9F11-2600-2058-A27EC2B5D9D4}"/>
                </a:ext>
              </a:extLst>
            </p:cNvPr>
            <p:cNvSpPr txBox="1"/>
            <p:nvPr/>
          </p:nvSpPr>
          <p:spPr>
            <a:xfrm>
              <a:off x="1899598" y="3431892"/>
              <a:ext cx="6328712" cy="5123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Abstract | Problem Statement | Project Overview |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 Proposed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Solution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|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Technology Used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 | Modelling &amp; Results </a:t>
              </a:r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| Conclusion | Q&amp;A</a:t>
              </a:r>
              <a:endParaRPr lang="en-US" sz="1600" dirty="0">
                <a:solidFill>
                  <a:schemeClr val="accent2">
                    <a:lumMod val="75000"/>
                  </a:schemeClr>
                </a:solidFill>
                <a:latin typeface="+mj-lt"/>
                <a:cs typeface="Poppins"/>
              </a:endParaRPr>
            </a:p>
          </p:txBody>
        </p:sp>
        <p:sp>
          <p:nvSpPr>
            <p:cNvPr id="8" name="TextBox 10">
              <a:extLst>
                <a:ext uri="{FF2B5EF4-FFF2-40B4-BE49-F238E27FC236}">
                  <a16:creationId xmlns:a16="http://schemas.microsoft.com/office/drawing/2014/main" id="{D4240D32-9BCC-D793-EF34-3F436C714765}"/>
                </a:ext>
              </a:extLst>
            </p:cNvPr>
            <p:cNvSpPr txBox="1"/>
            <p:nvPr/>
          </p:nvSpPr>
          <p:spPr>
            <a:xfrm>
              <a:off x="2010907" y="2377001"/>
              <a:ext cx="6176072" cy="7059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sz="1600" dirty="0">
                  <a:latin typeface="+mj-lt"/>
                </a:rPr>
                <a:t>Project Title</a:t>
              </a: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en-US" sz="1600" b="1" i="0" dirty="0">
                  <a:solidFill>
                    <a:srgbClr val="5C5776"/>
                  </a:solidFill>
                  <a:effectLst/>
                  <a:latin typeface="Nunito" pitchFamily="2" charset="0"/>
                </a:rPr>
                <a:t>Recipe Sharing Platform with React and </a:t>
              </a:r>
              <a:r>
                <a:rPr lang="en-US" sz="1600" b="1" i="0" dirty="0" err="1">
                  <a:solidFill>
                    <a:srgbClr val="5C5776"/>
                  </a:solidFill>
                  <a:effectLst/>
                  <a:latin typeface="Nunito" pitchFamily="2" charset="0"/>
                </a:rPr>
                <a:t>ExpressJS</a:t>
              </a:r>
              <a:r>
                <a:rPr lang="en-US" sz="1600" b="1" i="0" dirty="0">
                  <a:solidFill>
                    <a:srgbClr val="5C5776"/>
                  </a:solidFill>
                  <a:effectLst/>
                  <a:latin typeface="Nunito" pitchFamily="2" charset="0"/>
                </a:rPr>
                <a:t> Framework </a:t>
              </a:r>
              <a:r>
                <a:rPr lang="en-US" sz="1600" b="1" dirty="0">
                  <a:latin typeface="+mj-lt"/>
                </a:rPr>
                <a:t>  </a:t>
              </a:r>
              <a:endParaRPr lang="en-US" sz="1600" b="1" dirty="0">
                <a:latin typeface="+mj-lt"/>
                <a:cs typeface="Poppi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110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E3A995-569D-073F-9467-C96E076827FA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>
              <a:solidFill>
                <a:srgbClr val="213163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26C2F8-3E16-2C0C-B71C-BDFE7C703F1C}"/>
              </a:ext>
            </a:extLst>
          </p:cNvPr>
          <p:cNvGrpSpPr/>
          <p:nvPr/>
        </p:nvGrpSpPr>
        <p:grpSpPr>
          <a:xfrm>
            <a:off x="735884" y="1338243"/>
            <a:ext cx="7719937" cy="3323608"/>
            <a:chOff x="712031" y="1234880"/>
            <a:chExt cx="7719937" cy="332360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65A22E0-5D6D-1B1A-F09A-169A2C2E55D1}"/>
                </a:ext>
              </a:extLst>
            </p:cNvPr>
            <p:cNvGrpSpPr/>
            <p:nvPr/>
          </p:nvGrpSpPr>
          <p:grpSpPr>
            <a:xfrm>
              <a:off x="712031" y="1234880"/>
              <a:ext cx="7719937" cy="643467"/>
              <a:chOff x="712031" y="1234880"/>
              <a:chExt cx="7719937" cy="643467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5992A4C9-DAB8-80D3-B09E-07655DAEBB65}"/>
                  </a:ext>
                </a:extLst>
              </p:cNvPr>
              <p:cNvSpPr/>
              <p:nvPr/>
            </p:nvSpPr>
            <p:spPr>
              <a:xfrm>
                <a:off x="1372430" y="1234880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The Recipe Sharing Platform is a web application built with </a:t>
                </a:r>
                <a:r>
                  <a:rPr lang="en-US" b="1" dirty="0">
                    <a:solidFill>
                      <a:schemeClr val="tx1"/>
                    </a:solidFill>
                  </a:rPr>
                  <a:t>React for the frontend</a:t>
                </a:r>
                <a:r>
                  <a:rPr lang="en-US" dirty="0">
                    <a:solidFill>
                      <a:schemeClr val="tx1"/>
                    </a:solidFill>
                  </a:rPr>
                  <a:t> and </a:t>
                </a:r>
                <a:r>
                  <a:rPr lang="en-US" b="1" dirty="0">
                    <a:solidFill>
                      <a:schemeClr val="tx1"/>
                    </a:solidFill>
                  </a:rPr>
                  <a:t>Express.js for the backend</a:t>
                </a:r>
                <a:r>
                  <a:rPr lang="en-US" dirty="0">
                    <a:solidFill>
                      <a:schemeClr val="tx1"/>
                    </a:solidFill>
                  </a:rPr>
                  <a:t>, enabling users to share, search, and manage food recipes.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37A0F124-FCC7-043A-F32C-33314AB146BD}"/>
                  </a:ext>
                </a:extLst>
              </p:cNvPr>
              <p:cNvSpPr/>
              <p:nvPr/>
            </p:nvSpPr>
            <p:spPr>
              <a:xfrm>
                <a:off x="712031" y="1234880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1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37AEA5F-38C7-2EAC-B55A-A52C642C7997}"/>
                </a:ext>
              </a:extLst>
            </p:cNvPr>
            <p:cNvGrpSpPr/>
            <p:nvPr/>
          </p:nvGrpSpPr>
          <p:grpSpPr>
            <a:xfrm>
              <a:off x="712031" y="2128260"/>
              <a:ext cx="7719937" cy="643467"/>
              <a:chOff x="712031" y="1974905"/>
              <a:chExt cx="7719937" cy="643467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0874972-970E-AB20-28FF-DE51D45409C5}"/>
                  </a:ext>
                </a:extLst>
              </p:cNvPr>
              <p:cNvSpPr/>
              <p:nvPr/>
            </p:nvSpPr>
            <p:spPr>
              <a:xfrm>
                <a:off x="1372430" y="1974905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Users can </a:t>
                </a:r>
                <a:r>
                  <a:rPr lang="en-US" b="1" dirty="0">
                    <a:solidFill>
                      <a:schemeClr val="tx1"/>
                    </a:solidFill>
                  </a:rPr>
                  <a:t>register, log in, and authenticate</a:t>
                </a:r>
                <a:r>
                  <a:rPr lang="en-US" dirty="0">
                    <a:solidFill>
                      <a:schemeClr val="tx1"/>
                    </a:solidFill>
                  </a:rPr>
                  <a:t> securely, with features like recipe submission, image uploads, and categorization for easy discovery.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A7560D0E-33BB-8564-4F1A-5B42E2343E74}"/>
                  </a:ext>
                </a:extLst>
              </p:cNvPr>
              <p:cNvSpPr/>
              <p:nvPr/>
            </p:nvSpPr>
            <p:spPr>
              <a:xfrm>
                <a:off x="712031" y="1974905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2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6049283-7CB4-2083-CE02-53D7ACA583B3}"/>
                </a:ext>
              </a:extLst>
            </p:cNvPr>
            <p:cNvGrpSpPr/>
            <p:nvPr/>
          </p:nvGrpSpPr>
          <p:grpSpPr>
            <a:xfrm>
              <a:off x="712031" y="3021640"/>
              <a:ext cx="7719937" cy="643467"/>
              <a:chOff x="712031" y="2737676"/>
              <a:chExt cx="7719937" cy="643467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89435FA-EFC7-1B3A-6F80-B45135BCF4A8}"/>
                  </a:ext>
                </a:extLst>
              </p:cNvPr>
              <p:cNvSpPr/>
              <p:nvPr/>
            </p:nvSpPr>
            <p:spPr>
              <a:xfrm>
                <a:off x="1372430" y="2737676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The platform supports </a:t>
                </a:r>
                <a:r>
                  <a:rPr lang="en-US" b="1" dirty="0">
                    <a:solidFill>
                      <a:schemeClr val="tx1"/>
                    </a:solidFill>
                  </a:rPr>
                  <a:t>search and filtering</a:t>
                </a:r>
                <a:r>
                  <a:rPr lang="en-US" dirty="0">
                    <a:solidFill>
                      <a:schemeClr val="tx1"/>
                    </a:solidFill>
                  </a:rPr>
                  <a:t> by category, dietary preferences, and user ratings, along with a </a:t>
                </a:r>
                <a:r>
                  <a:rPr lang="en-US" b="1" dirty="0">
                    <a:solidFill>
                      <a:schemeClr val="tx1"/>
                    </a:solidFill>
                  </a:rPr>
                  <a:t>shopping list feature</a:t>
                </a:r>
                <a:r>
                  <a:rPr lang="en-US" dirty="0">
                    <a:solidFill>
                      <a:schemeClr val="tx1"/>
                    </a:solidFill>
                  </a:rPr>
                  <a:t> to help users plan ingredients efficiently.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9A3D3CC1-3E19-CE2E-3B8B-3365B8B567CE}"/>
                  </a:ext>
                </a:extLst>
              </p:cNvPr>
              <p:cNvSpPr/>
              <p:nvPr/>
            </p:nvSpPr>
            <p:spPr>
              <a:xfrm>
                <a:off x="712031" y="2737676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3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1242A9F-48C4-1D0E-E275-B12238388CD4}"/>
                </a:ext>
              </a:extLst>
            </p:cNvPr>
            <p:cNvGrpSpPr/>
            <p:nvPr/>
          </p:nvGrpSpPr>
          <p:grpSpPr>
            <a:xfrm>
              <a:off x="712031" y="3915021"/>
              <a:ext cx="7719937" cy="643467"/>
              <a:chOff x="712031" y="3477701"/>
              <a:chExt cx="7719937" cy="643467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0E1A962-5B8D-A408-D117-8F43055D9FCC}"/>
                  </a:ext>
                </a:extLst>
              </p:cNvPr>
              <p:cNvSpPr/>
              <p:nvPr/>
            </p:nvSpPr>
            <p:spPr>
              <a:xfrm>
                <a:off x="1372430" y="3477701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</a:rPr>
                  <a:t>With a </a:t>
                </a:r>
                <a:r>
                  <a:rPr lang="en-US" b="1" dirty="0">
                    <a:solidFill>
                      <a:schemeClr val="tx1"/>
                    </a:solidFill>
                  </a:rPr>
                  <a:t>modern UI, social media sharing, and review system</a:t>
                </a:r>
                <a:r>
                  <a:rPr lang="en-US" dirty="0">
                    <a:solidFill>
                      <a:schemeClr val="tx1"/>
                    </a:solidFill>
                  </a:rPr>
                  <a:t>, the application enhances user engagement and provides a seamless recipe-sharing experience.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0A3666D9-36DA-372B-D0E2-7F7A22FBF3A6}"/>
                  </a:ext>
                </a:extLst>
              </p:cNvPr>
              <p:cNvSpPr/>
              <p:nvPr/>
            </p:nvSpPr>
            <p:spPr>
              <a:xfrm>
                <a:off x="712031" y="3477701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 dirty="0"/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552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91B843F-6928-3290-2287-5FA1F531B685}"/>
              </a:ext>
            </a:extLst>
          </p:cNvPr>
          <p:cNvSpPr txBox="1"/>
          <p:nvPr/>
        </p:nvSpPr>
        <p:spPr>
          <a:xfrm>
            <a:off x="142495" y="1284891"/>
            <a:ext cx="505852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Existing recipe platforms lack </a:t>
            </a:r>
            <a:r>
              <a:rPr lang="en-US" b="1" dirty="0"/>
              <a:t>personalization, advanced filtering, and interactive features</a:t>
            </a:r>
            <a:r>
              <a:rPr lang="en-US" dirty="0"/>
              <a:t> like shopping lists and social sharing.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Users face difficulties in </a:t>
            </a:r>
            <a:r>
              <a:rPr lang="en-US" b="1" dirty="0"/>
              <a:t>organizing, reviewing, and accessing reliable recipe ratings</a:t>
            </a:r>
            <a:r>
              <a:rPr lang="en-US" dirty="0"/>
              <a:t> efficiently.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There is no </a:t>
            </a:r>
            <a:r>
              <a:rPr lang="en-US" b="1" dirty="0"/>
              <a:t>centralized space</a:t>
            </a:r>
            <a:r>
              <a:rPr lang="en-US" dirty="0"/>
              <a:t> for food enthusiasts to </a:t>
            </a:r>
            <a:r>
              <a:rPr lang="en-US" b="1" dirty="0"/>
              <a:t>share and discover</a:t>
            </a:r>
            <a:r>
              <a:rPr lang="en-US" dirty="0"/>
              <a:t> home-cooked recipes easily.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The need for a </a:t>
            </a:r>
            <a:r>
              <a:rPr lang="en-US" b="1" dirty="0"/>
              <a:t>user-friendly and feature-rich</a:t>
            </a:r>
            <a:r>
              <a:rPr lang="en-US" dirty="0"/>
              <a:t> platform that allows seamless </a:t>
            </a:r>
            <a:r>
              <a:rPr lang="en-US" b="1" dirty="0"/>
              <a:t>recipe sharing, exploration, and engagement</a:t>
            </a:r>
            <a:r>
              <a:rPr lang="en-US" dirty="0"/>
              <a:t>. </a:t>
            </a:r>
            <a:endParaRPr lang="en-IN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7AFAD5-578C-DC2D-F127-90FF4287354D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>
              <a:solidFill>
                <a:srgbClr val="213163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8E85CD-DF89-87DD-6181-DCDD73B5625F}"/>
              </a:ext>
            </a:extLst>
          </p:cNvPr>
          <p:cNvGrpSpPr/>
          <p:nvPr/>
        </p:nvGrpSpPr>
        <p:grpSpPr>
          <a:xfrm>
            <a:off x="5699883" y="1288468"/>
            <a:ext cx="3189304" cy="2766856"/>
            <a:chOff x="4578211" y="760307"/>
            <a:chExt cx="4510006" cy="3741355"/>
          </a:xfrm>
        </p:grpSpPr>
        <p:pic>
          <p:nvPicPr>
            <p:cNvPr id="4" name="Picture 3" descr="A purple question mark with gears&#10;&#10;Description automatically generated">
              <a:extLst>
                <a:ext uri="{FF2B5EF4-FFF2-40B4-BE49-F238E27FC236}">
                  <a16:creationId xmlns:a16="http://schemas.microsoft.com/office/drawing/2014/main" id="{044B050F-754C-A956-97C8-EFB6B19ABE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111" t="10028" r="10940" b="11567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</p:spPr>
        </p:pic>
        <p:pic>
          <p:nvPicPr>
            <p:cNvPr id="5" name="Picture 4" descr="Businessman with clipboard">
              <a:extLst>
                <a:ext uri="{FF2B5EF4-FFF2-40B4-BE49-F238E27FC236}">
                  <a16:creationId xmlns:a16="http://schemas.microsoft.com/office/drawing/2014/main" id="{82A80360-DC75-55F1-A1A2-BDCADC404B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6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043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D5078D-F8F7-912B-4E9C-BED71500ACC2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511917-B5EE-88C1-A75B-AC3ADE14BEB8}"/>
              </a:ext>
            </a:extLst>
          </p:cNvPr>
          <p:cNvSpPr txBox="1"/>
          <p:nvPr/>
        </p:nvSpPr>
        <p:spPr>
          <a:xfrm>
            <a:off x="143805" y="1142014"/>
            <a:ext cx="505502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Recipe Sharing Platform</a:t>
            </a:r>
            <a:r>
              <a:rPr lang="en-US" dirty="0"/>
              <a:t> is a </a:t>
            </a:r>
            <a:r>
              <a:rPr lang="en-US" b="1" dirty="0"/>
              <a:t>web application</a:t>
            </a:r>
            <a:r>
              <a:rPr lang="en-US" dirty="0"/>
              <a:t> built with </a:t>
            </a:r>
            <a:r>
              <a:rPr lang="en-US" b="1" dirty="0"/>
              <a:t>React (Frontend) and </a:t>
            </a:r>
            <a:r>
              <a:rPr lang="en-US" b="1" dirty="0" err="1"/>
              <a:t>ExpressJS</a:t>
            </a:r>
            <a:r>
              <a:rPr lang="en-US" b="1" dirty="0"/>
              <a:t> (Backend)</a:t>
            </a:r>
            <a:r>
              <a:rPr lang="en-US" dirty="0"/>
              <a:t> to allow users to </a:t>
            </a:r>
            <a:r>
              <a:rPr lang="en-US" b="1" dirty="0"/>
              <a:t>share, explore, and manage recipes</a:t>
            </a:r>
            <a:r>
              <a:rPr lang="en-US" dirty="0"/>
              <a:t> effortlessly.</a:t>
            </a:r>
            <a:endParaRPr lang="en-US" b="1" dirty="0">
              <a:latin typeface="+mn-lt"/>
            </a:endParaRP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Users can </a:t>
            </a:r>
            <a:r>
              <a:rPr lang="en-US" b="1" dirty="0"/>
              <a:t>register, log in, and submit recipes</a:t>
            </a:r>
            <a:r>
              <a:rPr lang="en-US" dirty="0"/>
              <a:t> with images, ingredients, and preparation steps</a:t>
            </a:r>
            <a:endParaRPr lang="en-US" b="1" dirty="0">
              <a:latin typeface="+mn-lt"/>
            </a:endParaRP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Advanced features include </a:t>
            </a:r>
            <a:r>
              <a:rPr lang="en-US" b="1" dirty="0"/>
              <a:t>recipe search, category-based filtering, ratings &amp; reviews, shopping list creation, and social media sharing</a:t>
            </a:r>
            <a:r>
              <a:rPr lang="en-US" dirty="0"/>
              <a:t>.</a:t>
            </a:r>
            <a:endParaRPr lang="en-US" b="1" dirty="0">
              <a:latin typeface="+mn-lt"/>
            </a:endParaRP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The platform ensures a </a:t>
            </a:r>
            <a:r>
              <a:rPr lang="en-US" b="1" dirty="0"/>
              <a:t>smooth user experience</a:t>
            </a:r>
            <a:r>
              <a:rPr lang="en-US" dirty="0"/>
              <a:t> with an </a:t>
            </a:r>
            <a:r>
              <a:rPr lang="en-US" b="1" dirty="0"/>
              <a:t>intuitive UI, responsive design, and interactive features</a:t>
            </a:r>
            <a:r>
              <a:rPr lang="en-US" dirty="0"/>
              <a:t>, making recipe discovery and sharing engaging and fun.</a:t>
            </a:r>
            <a:endParaRPr lang="en-US" dirty="0">
              <a:latin typeface="+mn-lt"/>
            </a:endParaRPr>
          </a:p>
        </p:txBody>
      </p:sp>
      <p:pic>
        <p:nvPicPr>
          <p:cNvPr id="5" name="Picture 4" descr="Person writing on whiteboard">
            <a:extLst>
              <a:ext uri="{FF2B5EF4-FFF2-40B4-BE49-F238E27FC236}">
                <a16:creationId xmlns:a16="http://schemas.microsoft.com/office/drawing/2014/main" id="{6858EAD1-D312-BBBA-4C50-43B9E76BB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"/>
          <a:stretch/>
        </p:blipFill>
        <p:spPr>
          <a:xfrm>
            <a:off x="5419077" y="1360299"/>
            <a:ext cx="3453703" cy="274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191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61A928-5A2D-C5DF-2F01-079C34A75432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6BFA82-8AB0-23BA-909F-C886C3F7A669}"/>
              </a:ext>
            </a:extLst>
          </p:cNvPr>
          <p:cNvSpPr txBox="1"/>
          <p:nvPr/>
        </p:nvSpPr>
        <p:spPr>
          <a:xfrm>
            <a:off x="126996" y="1134562"/>
            <a:ext cx="8466813" cy="3411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Develop a </a:t>
            </a:r>
            <a:r>
              <a:rPr lang="en-US" sz="1600" b="1" dirty="0"/>
              <a:t>web-based platform</a:t>
            </a:r>
            <a:r>
              <a:rPr lang="en-US" sz="1600" dirty="0"/>
              <a:t> using </a:t>
            </a:r>
            <a:r>
              <a:rPr lang="en-US" sz="1600" b="1" dirty="0"/>
              <a:t>ReactJS (frontend) and </a:t>
            </a:r>
            <a:r>
              <a:rPr lang="en-US" sz="1600" b="1" dirty="0" err="1"/>
              <a:t>ExpressJS</a:t>
            </a:r>
            <a:r>
              <a:rPr lang="en-US" sz="1600" b="1" dirty="0"/>
              <a:t> (backend)</a:t>
            </a:r>
            <a:r>
              <a:rPr lang="en-US" sz="1600" dirty="0"/>
              <a:t> for seamless recipe sharing.</a:t>
            </a:r>
            <a:endParaRPr lang="en-US" sz="1600" dirty="0">
              <a:latin typeface="+mn-lt"/>
            </a:endParaRPr>
          </a:p>
          <a:p>
            <a:pPr marL="173736" indent="-173736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600" dirty="0"/>
              <a:t>Implement </a:t>
            </a:r>
            <a:r>
              <a:rPr lang="en-IN" sz="1600" b="1" dirty="0"/>
              <a:t>user authentication</a:t>
            </a:r>
            <a:r>
              <a:rPr lang="en-IN" sz="1600" dirty="0"/>
              <a:t> for secure login, registration, and profile management.</a:t>
            </a:r>
            <a:endParaRPr lang="en-US" sz="1600" dirty="0">
              <a:latin typeface="+mn-lt"/>
            </a:endParaRPr>
          </a:p>
          <a:p>
            <a:pPr marL="173736" indent="-173736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Enable </a:t>
            </a:r>
            <a:r>
              <a:rPr lang="en-US" sz="1600" b="1" dirty="0"/>
              <a:t>recipe management</a:t>
            </a:r>
            <a:r>
              <a:rPr lang="en-US" sz="1600" dirty="0"/>
              <a:t> where users can </a:t>
            </a:r>
            <a:r>
              <a:rPr lang="en-US" sz="1600" b="1" dirty="0"/>
              <a:t>add, edit, delete, and view</a:t>
            </a:r>
            <a:r>
              <a:rPr lang="en-US" sz="1600" dirty="0"/>
              <a:t> detailed recipes with images.</a:t>
            </a:r>
            <a:endParaRPr lang="en-US" sz="1600" dirty="0">
              <a:latin typeface="+mn-lt"/>
            </a:endParaRPr>
          </a:p>
          <a:p>
            <a:pPr marL="173736" indent="-173736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Provide </a:t>
            </a:r>
            <a:r>
              <a:rPr lang="en-US" sz="1600" b="1" dirty="0"/>
              <a:t>advanced search &amp; filtering</a:t>
            </a:r>
            <a:r>
              <a:rPr lang="en-US" sz="1600" dirty="0"/>
              <a:t> based on category, rating, and dietary preferences.</a:t>
            </a:r>
            <a:endParaRPr lang="en-US" sz="1600" dirty="0">
              <a:latin typeface="+mn-lt"/>
            </a:endParaRPr>
          </a:p>
          <a:p>
            <a:pPr marL="173736" indent="-173736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Introduce </a:t>
            </a:r>
            <a:r>
              <a:rPr lang="en-US" sz="1600" b="1" dirty="0"/>
              <a:t>ratings &amp; reviews</a:t>
            </a:r>
            <a:r>
              <a:rPr lang="en-US" sz="1600" dirty="0"/>
              <a:t> to help users provide feedback and discover top-rated recipes. </a:t>
            </a: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120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CA3F3-3D59-0BCC-5AFC-FB31E62203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Technology used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11D00F-E3D6-896E-4001-492D6D1DC85F}"/>
              </a:ext>
            </a:extLst>
          </p:cNvPr>
          <p:cNvSpPr txBox="1"/>
          <p:nvPr/>
        </p:nvSpPr>
        <p:spPr>
          <a:xfrm>
            <a:off x="631942" y="3633238"/>
            <a:ext cx="4445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	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5F73D6-E9B3-41AB-A68F-C753E6D15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941" y="1089151"/>
            <a:ext cx="5849678" cy="337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ReactJS, HTML, CSS, JavaScript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ExpressJS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Node.js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MongoDB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JWT (JSON Web Token)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Styling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Tailwind CSS / Bootstrap (optional)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 Management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Context API / Redux (if needed)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Storage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Cloudinary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/ Firebase for image uploads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 Testing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Postman for testing backend APIs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Git &amp; GitHub for source code management </a:t>
            </a:r>
          </a:p>
        </p:txBody>
      </p:sp>
    </p:spTree>
    <p:extLst>
      <p:ext uri="{BB962C8B-B14F-4D97-AF65-F5344CB8AC3E}">
        <p14:creationId xmlns:p14="http://schemas.microsoft.com/office/powerpoint/2010/main" val="401713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4080DE-03F5-1FE4-A922-15490146EBB6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A9338F-AACC-33B6-0BE4-39F9AFBABE18}"/>
              </a:ext>
            </a:extLst>
          </p:cNvPr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9240C5-B9D3-CDA8-34A8-3846D4BFE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963" y="1241078"/>
            <a:ext cx="6548034" cy="348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6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8DFCAA-8D98-0AFB-A760-3AD42E799105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B6817C-45F9-AD85-58BC-71A72E68826B}"/>
              </a:ext>
            </a:extLst>
          </p:cNvPr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4A3272-BCCF-B817-A313-386655CC8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840" y="1243419"/>
            <a:ext cx="6863193" cy="348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301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2769</TotalTime>
  <Words>642</Words>
  <Application>Microsoft Office PowerPoint</Application>
  <PresentationFormat>On-screen Show (16:9)</PresentationFormat>
  <Paragraphs>61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Nunito</vt:lpstr>
      <vt:lpstr>Times New Roman</vt:lpstr>
      <vt:lpstr>Simple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Krishna Das</cp:lastModifiedBy>
  <cp:revision>54</cp:revision>
  <dcterms:modified xsi:type="dcterms:W3CDTF">2025-03-05T09:51:28Z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NXPowerLiteLastOptimized">
    <vt:lpwstr>1434197</vt:lpwstr>
  </property>
  <property fmtid="{D5CDD505-2E9C-101B-9397-08002B2CF9AE}" pid="4" name="NXPowerLiteSettings">
    <vt:lpwstr>F7000400038000</vt:lpwstr>
  </property>
  <property fmtid="{D5CDD505-2E9C-101B-9397-08002B2CF9AE}" pid="5" name="NXPowerLiteVersion">
    <vt:lpwstr>S10.2.0</vt:lpwstr>
  </property>
</Properties>
</file>

<file path=docProps/thumbnail.jpeg>
</file>